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8809-69FD-40F8-B758-E8769058D7C3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C8C7-09B1-43EB-8722-FAB24779C0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562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8809-69FD-40F8-B758-E8769058D7C3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C8C7-09B1-43EB-8722-FAB24779C0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87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8809-69FD-40F8-B758-E8769058D7C3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C8C7-09B1-43EB-8722-FAB24779C0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11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8809-69FD-40F8-B758-E8769058D7C3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C8C7-09B1-43EB-8722-FAB24779C0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3154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8809-69FD-40F8-B758-E8769058D7C3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C8C7-09B1-43EB-8722-FAB24779C0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54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8809-69FD-40F8-B758-E8769058D7C3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C8C7-09B1-43EB-8722-FAB24779C0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61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8809-69FD-40F8-B758-E8769058D7C3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C8C7-09B1-43EB-8722-FAB24779C0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90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8809-69FD-40F8-B758-E8769058D7C3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C8C7-09B1-43EB-8722-FAB24779C0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295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8809-69FD-40F8-B758-E8769058D7C3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C8C7-09B1-43EB-8722-FAB24779C0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074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8809-69FD-40F8-B758-E8769058D7C3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C8C7-09B1-43EB-8722-FAB24779C0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295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8809-69FD-40F8-B758-E8769058D7C3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C8C7-09B1-43EB-8722-FAB24779C0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28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68809-69FD-40F8-B758-E8769058D7C3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4C8C7-09B1-43EB-8722-FAB24779C0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750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333980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Task-1(B)</a:t>
            </a:r>
            <a:br>
              <a:rPr lang="en-US" sz="2000" b="1" dirty="0" smtClean="0"/>
            </a:br>
            <a:r>
              <a:rPr lang="en-US" sz="2000" b="1" dirty="0" smtClean="0"/>
              <a:t>Performance </a:t>
            </a:r>
            <a:r>
              <a:rPr lang="en-US" sz="2000" b="1" dirty="0"/>
              <a:t>Marketing - Facebook and </a:t>
            </a:r>
            <a:r>
              <a:rPr lang="en-US" sz="2000" b="1" dirty="0" err="1"/>
              <a:t>Instagram</a:t>
            </a:r>
            <a:r>
              <a:rPr lang="en-US" sz="2000" b="0" dirty="0" smtClean="0">
                <a:effectLst/>
              </a:rPr>
              <a:t/>
            </a:r>
            <a:br>
              <a:rPr lang="en-US" sz="2000" b="0" dirty="0" smtClean="0">
                <a:effectLst/>
              </a:rPr>
            </a:br>
            <a:r>
              <a:rPr lang="en-US" sz="2000" b="1" dirty="0"/>
              <a:t>Facebook Ads Manager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7624" y="126325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Task-1(B)</a:t>
            </a:r>
          </a:p>
          <a:p>
            <a:pPr algn="ctr"/>
            <a:r>
              <a:rPr lang="en-IN" dirty="0"/>
              <a:t>Facebook Ads Manager</a:t>
            </a:r>
          </a:p>
        </p:txBody>
      </p:sp>
    </p:spTree>
    <p:extLst>
      <p:ext uri="{BB962C8B-B14F-4D97-AF65-F5344CB8AC3E}">
        <p14:creationId xmlns:p14="http://schemas.microsoft.com/office/powerpoint/2010/main" val="1695060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146" name="Picture 2" descr="C:\Users\Admin\Pictures\Screenshots\Screenshot 2025-10-16 1341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8424936" cy="626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782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 descr="C:\Users\Admin\Pictures\Screenshots\Screenshot 2025-10-16 1345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4664"/>
            <a:ext cx="8640960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940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C:\Users\Admin\Pictures\Screenshots\Screenshot 2025-10-16 1346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2656"/>
            <a:ext cx="8784976" cy="633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973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 descr="C:\Users\Admin\Pictures\Screenshots\Screenshot 2025-10-16 1348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4" y="260648"/>
            <a:ext cx="8717855" cy="6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120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 descr="C:\Users\Admin\Pictures\Screenshots\Screenshot 2025-10-16 1349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568952" cy="6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427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C:\Users\Admin\Pictures\Screenshots\Screenshot 2025-10-16 1350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424936" cy="657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654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 descr="C:\Users\Admin\Pictures\Screenshots\Screenshot 2025-10-16 13583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40"/>
            <a:ext cx="8280920" cy="633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21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 descr="C:\Users\Admin\Pictures\Screenshots\Screenshot 2025-10-16 1358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568952" cy="629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538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 descr="C:\Users\Admin\Pictures\Screenshots\Screenshot 2025-10-16 1359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4" y="44624"/>
            <a:ext cx="8792021" cy="672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228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 descr="C:\Users\Admin\Pictures\Screenshots\Screenshot 2025-10-16 1400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8600"/>
            <a:ext cx="8784976" cy="666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96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856984" cy="6480720"/>
          </a:xfrm>
        </p:spPr>
      </p:pic>
    </p:spTree>
    <p:extLst>
      <p:ext uri="{BB962C8B-B14F-4D97-AF65-F5344CB8AC3E}">
        <p14:creationId xmlns:p14="http://schemas.microsoft.com/office/powerpoint/2010/main" val="207926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 descr="C:\Users\Admin\Pictures\Screenshots\Screenshot 2025-10-16 1400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568952" cy="633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066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 descr="C:\Users\Admin\Pictures\Screenshots\Screenshot 2025-10-16 1400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856984" cy="65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613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 descr="C:\Users\Admin\Pictures\Screenshots\Screenshot 2025-10-16 1401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568952" cy="64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16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0648"/>
            <a:ext cx="8712967" cy="6264696"/>
          </a:xfrm>
        </p:spPr>
      </p:pic>
    </p:spTree>
    <p:extLst>
      <p:ext uri="{BB962C8B-B14F-4D97-AF65-F5344CB8AC3E}">
        <p14:creationId xmlns:p14="http://schemas.microsoft.com/office/powerpoint/2010/main" val="566518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r="331" b="9188"/>
          <a:stretch/>
        </p:blipFill>
        <p:spPr>
          <a:xfrm>
            <a:off x="323528" y="188640"/>
            <a:ext cx="8640960" cy="6552728"/>
          </a:xfrm>
        </p:spPr>
      </p:pic>
    </p:spTree>
    <p:extLst>
      <p:ext uri="{BB962C8B-B14F-4D97-AF65-F5344CB8AC3E}">
        <p14:creationId xmlns:p14="http://schemas.microsoft.com/office/powerpoint/2010/main" val="3819379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:\Users\Admin\Pictures\Screenshots\Screenshot 2025-10-16 1335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2450" y="23812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70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C:\Users\Admin\Pictures\Screenshots\Screenshot 2025-10-16 1335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568952" cy="64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625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C:\Users\Admin\Pictures\Screenshots\Screenshot 2025-10-16 13364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3"/>
            <a:ext cx="8712968" cy="640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59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C:\Users\Admin\Pictures\Screenshots\Screenshot 2025-10-16 1337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856983" cy="648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351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C:\Users\Admin\Pictures\Screenshots\Screenshot 2025-10-16 1338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1"/>
            <a:ext cx="8856984" cy="640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848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</Words>
  <Application>Microsoft Office PowerPoint</Application>
  <PresentationFormat>On-screen Show (4:3)</PresentationFormat>
  <Paragraphs>3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Task-1(B) Performance Marketing - Facebook and Instagram Facebook Ads Manager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Task-1(B) Performance Marketing - Facebook and Instagram Facebook Ads Manager</dc:title>
  <dc:creator>Admin</dc:creator>
  <cp:lastModifiedBy>Admin</cp:lastModifiedBy>
  <cp:revision>5</cp:revision>
  <dcterms:created xsi:type="dcterms:W3CDTF">2025-10-16T11:38:05Z</dcterms:created>
  <dcterms:modified xsi:type="dcterms:W3CDTF">2025-10-16T15:37:52Z</dcterms:modified>
</cp:coreProperties>
</file>